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8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9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CCA4-87CC-493E-8C73-192DA56F28AE}" type="datetimeFigureOut">
              <a:rPr lang="fr-BE" smtClean="0"/>
              <a:t>07-11-16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3325-BD87-4787-9976-D179B2B8C1E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35685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CCA4-87CC-493E-8C73-192DA56F28AE}" type="datetimeFigureOut">
              <a:rPr lang="fr-BE" smtClean="0"/>
              <a:t>07-11-16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3325-BD87-4787-9976-D179B2B8C1E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52789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CCA4-87CC-493E-8C73-192DA56F28AE}" type="datetimeFigureOut">
              <a:rPr lang="fr-BE" smtClean="0"/>
              <a:t>07-11-16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3325-BD87-4787-9976-D179B2B8C1E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01405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CCA4-87CC-493E-8C73-192DA56F28AE}" type="datetimeFigureOut">
              <a:rPr lang="fr-BE" smtClean="0"/>
              <a:t>07-11-16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3325-BD87-4787-9976-D179B2B8C1E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5098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CCA4-87CC-493E-8C73-192DA56F28AE}" type="datetimeFigureOut">
              <a:rPr lang="fr-BE" smtClean="0"/>
              <a:t>07-11-16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3325-BD87-4787-9976-D179B2B8C1E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20040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CCA4-87CC-493E-8C73-192DA56F28AE}" type="datetimeFigureOut">
              <a:rPr lang="fr-BE" smtClean="0"/>
              <a:t>07-11-16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3325-BD87-4787-9976-D179B2B8C1E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67136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CCA4-87CC-493E-8C73-192DA56F28AE}" type="datetimeFigureOut">
              <a:rPr lang="fr-BE" smtClean="0"/>
              <a:t>07-11-16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3325-BD87-4787-9976-D179B2B8C1E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6167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CCA4-87CC-493E-8C73-192DA56F28AE}" type="datetimeFigureOut">
              <a:rPr lang="fr-BE" smtClean="0"/>
              <a:t>07-11-16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3325-BD87-4787-9976-D179B2B8C1E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37053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CCA4-87CC-493E-8C73-192DA56F28AE}" type="datetimeFigureOut">
              <a:rPr lang="fr-BE" smtClean="0"/>
              <a:t>07-11-16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3325-BD87-4787-9976-D179B2B8C1E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99125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CCA4-87CC-493E-8C73-192DA56F28AE}" type="datetimeFigureOut">
              <a:rPr lang="fr-BE" smtClean="0"/>
              <a:t>07-11-16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3325-BD87-4787-9976-D179B2B8C1E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46608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CCA4-87CC-493E-8C73-192DA56F28AE}" type="datetimeFigureOut">
              <a:rPr lang="fr-BE" smtClean="0"/>
              <a:t>07-11-16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3325-BD87-4787-9976-D179B2B8C1E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33012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8CCA4-87CC-493E-8C73-192DA56F28AE}" type="datetimeFigureOut">
              <a:rPr lang="fr-BE" smtClean="0"/>
              <a:t>07-11-16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F3325-BD87-4787-9976-D179B2B8C1E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36951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Chantier Dury </a:t>
            </a:r>
            <a:r>
              <a:rPr lang="fr-BE" dirty="0" err="1" smtClean="0"/>
              <a:t>Butcha</a:t>
            </a:r>
            <a:r>
              <a:rPr lang="fr-BE" dirty="0" smtClean="0"/>
              <a:t> 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 smtClean="0"/>
              <a:t>Avenue des Hortensias 11 </a:t>
            </a:r>
          </a:p>
          <a:p>
            <a:r>
              <a:rPr lang="fr-BE" dirty="0" err="1" smtClean="0"/>
              <a:t>Limal</a:t>
            </a:r>
            <a:r>
              <a:rPr lang="fr-BE" dirty="0" smtClean="0"/>
              <a:t> 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30261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942" y="0"/>
            <a:ext cx="75221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55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84" y="0"/>
            <a:ext cx="100372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662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84" y="0"/>
            <a:ext cx="100372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42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31114"/>
            <a:ext cx="5181600" cy="3540360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31114"/>
            <a:ext cx="5181600" cy="3540360"/>
          </a:xfrm>
        </p:spPr>
      </p:pic>
    </p:spTree>
    <p:extLst>
      <p:ext uri="{BB962C8B-B14F-4D97-AF65-F5344CB8AC3E}">
        <p14:creationId xmlns:p14="http://schemas.microsoft.com/office/powerpoint/2010/main" val="2451438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Intégration descente d’eau 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BE" dirty="0" smtClean="0"/>
              <a:t>Maçonnerie appareillage Sauvage </a:t>
            </a:r>
            <a:endParaRPr lang="fr-BE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69931"/>
            <a:ext cx="5183188" cy="3554876"/>
          </a:xfrm>
        </p:spPr>
      </p:pic>
      <p:pic>
        <p:nvPicPr>
          <p:cNvPr id="10" name="Espace réservé du contenu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585324"/>
            <a:ext cx="5157787" cy="3524089"/>
          </a:xfrm>
        </p:spPr>
      </p:pic>
    </p:spTree>
    <p:extLst>
      <p:ext uri="{BB962C8B-B14F-4D97-AF65-F5344CB8AC3E}">
        <p14:creationId xmlns:p14="http://schemas.microsoft.com/office/powerpoint/2010/main" val="24408167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</Words>
  <Application>Microsoft Office PowerPoint</Application>
  <PresentationFormat>Grand écran</PresentationFormat>
  <Paragraphs>5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Chantier Dury Butcha 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Chantier Dury Butcha </dc:title>
  <dc:creator>K F</dc:creator>
  <cp:lastModifiedBy>K F</cp:lastModifiedBy>
  <cp:revision>2</cp:revision>
  <dcterms:created xsi:type="dcterms:W3CDTF">2016-11-07T19:37:05Z</dcterms:created>
  <dcterms:modified xsi:type="dcterms:W3CDTF">2016-11-07T19:38:49Z</dcterms:modified>
</cp:coreProperties>
</file>