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  <p:sldId id="257" r:id="rId6"/>
    <p:sldId id="258" r:id="rId7"/>
    <p:sldId id="266" r:id="rId8"/>
    <p:sldId id="265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08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678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050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283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275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54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779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25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185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475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540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54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F6DD-DC82-4CAA-8AD8-CF186827244D}" type="datetimeFigureOut">
              <a:rPr lang="fr-BE" smtClean="0"/>
              <a:t>07-11-16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0561D-B9FB-44D1-84DF-2CA425D01CB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91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Transformation et extension  Lippens – Visart de </a:t>
            </a:r>
            <a:r>
              <a:rPr lang="fr-BE" dirty="0" err="1" smtClean="0"/>
              <a:t>Beaucarmé</a:t>
            </a:r>
            <a:r>
              <a:rPr lang="fr-BE" dirty="0" smtClean="0"/>
              <a:t> 	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11 </a:t>
            </a:r>
            <a:r>
              <a:rPr lang="fr-BE" dirty="0" err="1" smtClean="0"/>
              <a:t>Luxor</a:t>
            </a:r>
            <a:r>
              <a:rPr lang="fr-BE" dirty="0" smtClean="0"/>
              <a:t> parc </a:t>
            </a:r>
          </a:p>
          <a:p>
            <a:r>
              <a:rPr lang="fr-BE" dirty="0" smtClean="0"/>
              <a:t>Auderghem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1880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1" y="498021"/>
            <a:ext cx="3922968" cy="569164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498021"/>
            <a:ext cx="4001889" cy="5691642"/>
          </a:xfrm>
        </p:spPr>
      </p:pic>
    </p:spTree>
    <p:extLst>
      <p:ext uri="{BB962C8B-B14F-4D97-AF65-F5344CB8AC3E}">
        <p14:creationId xmlns:p14="http://schemas.microsoft.com/office/powerpoint/2010/main" val="262199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0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Rénovation toiture 	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BE" dirty="0" smtClean="0"/>
              <a:t>Avant 		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BE" dirty="0" smtClean="0"/>
              <a:t>Après</a:t>
            </a:r>
            <a:endParaRPr lang="fr-BE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47704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Extension ossature bois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1829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903579"/>
            <a:ext cx="4912784" cy="5286084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860293"/>
            <a:ext cx="4912784" cy="5329370"/>
          </a:xfrm>
        </p:spPr>
      </p:pic>
    </p:spTree>
    <p:extLst>
      <p:ext uri="{BB962C8B-B14F-4D97-AF65-F5344CB8AC3E}">
        <p14:creationId xmlns:p14="http://schemas.microsoft.com/office/powerpoint/2010/main" val="197997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Rénovation de la toiture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3952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4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Piscine intérieure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2998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Piscine 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1550819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</Words>
  <Application>Microsoft Office PowerPoint</Application>
  <PresentationFormat>Grand écran</PresentationFormat>
  <Paragraphs>10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Transformation et extension  Lippens – Visart de Beaucarmé  </vt:lpstr>
      <vt:lpstr>Rénovation toiture  </vt:lpstr>
      <vt:lpstr>Extension ossature bois </vt:lpstr>
      <vt:lpstr>Présentation PowerPoint</vt:lpstr>
      <vt:lpstr>Rénovation de la toiture </vt:lpstr>
      <vt:lpstr>Présentation PowerPoint</vt:lpstr>
      <vt:lpstr>Piscine intérieure</vt:lpstr>
      <vt:lpstr>Présentation PowerPoint</vt:lpstr>
      <vt:lpstr>Piscine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Transformation et extension  Lippens – Visart de Beaucarmé</dc:title>
  <dc:creator>K F</dc:creator>
  <cp:lastModifiedBy>K F</cp:lastModifiedBy>
  <cp:revision>3</cp:revision>
  <dcterms:created xsi:type="dcterms:W3CDTF">2016-11-07T19:59:37Z</dcterms:created>
  <dcterms:modified xsi:type="dcterms:W3CDTF">2016-11-07T20:24:02Z</dcterms:modified>
</cp:coreProperties>
</file>