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08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716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784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9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24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90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820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57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18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72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836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3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23-CD16-41E5-92C5-4B94C1FB0006}" type="datetimeFigureOut">
              <a:rPr lang="fr-BE" smtClean="0"/>
              <a:t>28-11-16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F7FA-B644-4491-B70E-EE5A084B8C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523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Alexis </a:t>
            </a:r>
            <a:r>
              <a:rPr lang="fr-BE" dirty="0" err="1" smtClean="0"/>
              <a:t>Heremans</a:t>
            </a:r>
            <a:r>
              <a:rPr lang="fr-BE" dirty="0" smtClean="0"/>
              <a:t>	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err="1" smtClean="0"/>
              <a:t>Hoeillart</a:t>
            </a:r>
            <a:r>
              <a:rPr lang="fr-BE" dirty="0" smtClean="0"/>
              <a:t> , </a:t>
            </a:r>
            <a:r>
              <a:rPr lang="fr-BE" dirty="0" err="1" smtClean="0"/>
              <a:t>Langweg</a:t>
            </a:r>
            <a:r>
              <a:rPr lang="fr-BE" dirty="0" smtClean="0"/>
              <a:t> 58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969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8980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3141843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</Words>
  <Application>Microsoft Office PowerPoint</Application>
  <PresentationFormat>Grand écran</PresentationFormat>
  <Paragraphs>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Alexis Heremans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Alexis Heremans</dc:title>
  <dc:creator>K F</dc:creator>
  <cp:lastModifiedBy>K F</cp:lastModifiedBy>
  <cp:revision>2</cp:revision>
  <cp:lastPrinted>2016-11-28T19:17:36Z</cp:lastPrinted>
  <dcterms:created xsi:type="dcterms:W3CDTF">2016-11-28T19:17:28Z</dcterms:created>
  <dcterms:modified xsi:type="dcterms:W3CDTF">2016-11-28T22:16:29Z</dcterms:modified>
</cp:coreProperties>
</file>